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3"/>
    </p:embeddedFont>
    <p:embeddedFont>
      <p:font typeface="Bahij TheSansArabic Plain" panose="02040503050201020203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42" y="18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font" Target="fonts/font1.fntdata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font" Target="fonts/font2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11" Type="http://schemas.openxmlformats.org/officeDocument/2006/relationships/image" Target="../media/image10.svg" /><Relationship Id="rId5" Type="http://schemas.openxmlformats.org/officeDocument/2006/relationships/image" Target="../media/image4.sv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svg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276683"/>
            <a:ext cx="5753100" cy="75223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Y" sz="1600" b="1" dirty="0"/>
              <a:t>تحسيـن أداء الاتصــالات تروبوسفيريـة باستخـدام تقنيات التنوع وتعدد المداخـل والمخارج - تقسيم ترددي متعامد</a:t>
            </a: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9" y="4241871"/>
            <a:ext cx="5857875" cy="632433"/>
          </a:xfrm>
        </p:spPr>
        <p:txBody>
          <a:bodyPr>
            <a:noAutofit/>
          </a:bodyPr>
          <a:lstStyle/>
          <a:p>
            <a:r>
              <a:rPr lang="en-US" sz="1600" b="1" dirty="0"/>
              <a:t>Improving the Performance of Tropospheric Communications Using Diversity Techniques and MIMO-OFDM </a:t>
            </a: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b="1" dirty="0"/>
              <a:t>م. نواعم محمد مسلم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Eng. </a:t>
            </a:r>
            <a:r>
              <a:rPr lang="en-US" b="1" dirty="0" err="1"/>
              <a:t>Nawaem</a:t>
            </a:r>
            <a:r>
              <a:rPr lang="en-US" b="1" dirty="0"/>
              <a:t> Mohamad Mssalem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901" y="6762750"/>
            <a:ext cx="2930496" cy="314599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ar-SY" b="1" dirty="0"/>
              <a:t>الدكتور المهندس محمد خالد شاهين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0" y="7105650"/>
            <a:ext cx="2973648" cy="26854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Dr. Eng.  Mohamed </a:t>
            </a:r>
            <a:r>
              <a:rPr lang="en-US" b="1" dirty="0" err="1"/>
              <a:t>Khaled</a:t>
            </a:r>
            <a:r>
              <a:rPr lang="en-US" b="1" dirty="0"/>
              <a:t>  </a:t>
            </a:r>
            <a:r>
              <a:rPr lang="en-US" b="1" dirty="0" err="1"/>
              <a:t>Chahine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قسم هندسة الإلكترونيات والاتصالات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اختصاص هندسة اتصالات متقدمة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/>
              <a:t>1483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مدرج الباسل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/>
              <a:t>الثلاثاء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2023/3/5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11:00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63</Words>
  <Application>Microsoft Office PowerPoint</Application>
  <PresentationFormat>A4 Paper (210x297 mm)‎</PresentationFormat>
  <Paragraphs>14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Office Theme</vt:lpstr>
      <vt:lpstr>عرض تقديمي في PowerPoint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963958799142</cp:lastModifiedBy>
  <cp:revision>29</cp:revision>
  <dcterms:created xsi:type="dcterms:W3CDTF">2023-01-13T19:11:45Z</dcterms:created>
  <dcterms:modified xsi:type="dcterms:W3CDTF">2024-02-21T09:00:44Z</dcterms:modified>
</cp:coreProperties>
</file>